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9. </a:t>
            </a:r>
            <a:r>
              <a:rPr lang="ko-KR" altLang="en-US" sz="4800"/>
              <a:t>개발일정 역할 분담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5515" y="467477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개발일정 및 구성원 역할 분담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</a:t>
            </a:r>
            <a:r>
              <a:rPr lang="ko-KR" altLang="en-US" sz="2000" b="1" u="sng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147" y="2012896"/>
            <a:ext cx="100251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711</Words>
  <Application>Microsoft Office PowerPoint</Application>
  <PresentationFormat>와이드스크린</PresentationFormat>
  <Paragraphs>193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YJ</cp:lastModifiedBy>
  <cp:revision>54</cp:revision>
  <cp:lastPrinted>2021-12-12T13:40:20Z</cp:lastPrinted>
  <dcterms:created xsi:type="dcterms:W3CDTF">2020-04-20T01:06:09Z</dcterms:created>
  <dcterms:modified xsi:type="dcterms:W3CDTF">2021-12-23T15:32:05Z</dcterms:modified>
</cp:coreProperties>
</file>